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4"/>
      <p:bold r:id="rId15"/>
      <p:italic r:id="rId16"/>
      <p:boldItalic r:id="rId17"/>
    </p:embeddedFon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587c712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6587c712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587c712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587c712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587c712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587c712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587c712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587c712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QTdmUxzmyty9i4K8MfYSd9AjJdI5AB9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l="4717" r="4726"/>
          <a:stretch/>
        </p:blipFill>
        <p:spPr>
          <a:xfrm>
            <a:off x="5198225" y="1629975"/>
            <a:ext cx="3498524" cy="199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784200" y="17874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Project-1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l="24954" r="24954"/>
          <a:stretch/>
        </p:blipFill>
        <p:spPr>
          <a:xfrm>
            <a:off x="8271300" y="2337575"/>
            <a:ext cx="872700" cy="183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TOPIKS </a:t>
            </a:r>
            <a:endParaRPr/>
          </a:p>
        </p:txBody>
      </p:sp>
      <p:pic>
        <p:nvPicPr>
          <p:cNvPr id="151" name="Google Shape;151;p24" title="Screen Recording 2020-01-09 at 4.42.09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675" y="140575"/>
            <a:ext cx="7607275" cy="48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4294967295"/>
          </p:nvPr>
        </p:nvSpPr>
        <p:spPr>
          <a:xfrm>
            <a:off x="6077550" y="482250"/>
            <a:ext cx="2579400" cy="45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ZANE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Alejandra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Tina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975" y="414075"/>
            <a:ext cx="1423575" cy="1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75" y="1963925"/>
            <a:ext cx="1423575" cy="1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977" y="3602300"/>
            <a:ext cx="1423575" cy="1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1826575" y="885600"/>
            <a:ext cx="5280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TOPIKAS</a:t>
            </a:r>
            <a:r>
              <a:rPr lang="en"/>
              <a:t>e 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199300" y="2867175"/>
            <a:ext cx="63765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941950" y="2073150"/>
            <a:ext cx="53622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 a platform that allows their end users to select from different topics.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can select between articles and videos, and also have the ability to search other topics not available on Topikas.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8"/>
          <p:cNvCxnSpPr/>
          <p:nvPr/>
        </p:nvCxnSpPr>
        <p:spPr>
          <a:xfrm>
            <a:off x="3616956" y="2650079"/>
            <a:ext cx="5538000" cy="177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8"/>
          <p:cNvCxnSpPr>
            <a:endCxn id="109" idx="1"/>
          </p:cNvCxnSpPr>
          <p:nvPr/>
        </p:nvCxnSpPr>
        <p:spPr>
          <a:xfrm rot="10800000" flipH="1">
            <a:off x="-57602" y="2662037"/>
            <a:ext cx="3616800" cy="120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769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we used</a:t>
            </a:r>
            <a:endParaRPr sz="3000"/>
          </a:p>
        </p:txBody>
      </p:sp>
      <p:sp>
        <p:nvSpPr>
          <p:cNvPr id="111" name="Google Shape;111;p18"/>
          <p:cNvSpPr txBox="1"/>
          <p:nvPr/>
        </p:nvSpPr>
        <p:spPr>
          <a:xfrm>
            <a:off x="4695376" y="2225485"/>
            <a:ext cx="1029000" cy="86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967740" y="2231387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 API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8039318" y="2231384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News API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559198" y="2231387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Jquery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423008" y="2225463"/>
            <a:ext cx="1029000" cy="86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286800" y="2231375"/>
            <a:ext cx="1029000" cy="86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50627" y="2225484"/>
            <a:ext cx="1029000" cy="86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831571" y="2237363"/>
            <a:ext cx="1029000" cy="86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Bulma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00" y="421250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DOWN MENU 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75" y="260375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75" y="245925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Look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Macintosh PowerPoint</Application>
  <PresentationFormat>On-screen Show (16:9)</PresentationFormat>
  <Paragraphs>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Open Sans</vt:lpstr>
      <vt:lpstr>Arial</vt:lpstr>
      <vt:lpstr>Economica</vt:lpstr>
      <vt:lpstr>Luxe</vt:lpstr>
      <vt:lpstr>Project-1 </vt:lpstr>
      <vt:lpstr>TEAM</vt:lpstr>
      <vt:lpstr>TOPIKASe </vt:lpstr>
      <vt:lpstr>What we used</vt:lpstr>
      <vt:lpstr>Mockups </vt:lpstr>
      <vt:lpstr>PowerPoint Presentation</vt:lpstr>
      <vt:lpstr>PowerPoint Presentation</vt:lpstr>
      <vt:lpstr>PowerPoint Presentation</vt:lpstr>
      <vt:lpstr>Final Look  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Project-1 </dc:title>
  <cp:lastModifiedBy>Alejandra Ramos</cp:lastModifiedBy>
  <cp:revision>1</cp:revision>
  <dcterms:modified xsi:type="dcterms:W3CDTF">2020-01-09T23:27:31Z</dcterms:modified>
</cp:coreProperties>
</file>